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56" r:id="rId3"/>
    <p:sldId id="361" r:id="rId4"/>
    <p:sldId id="348" r:id="rId5"/>
    <p:sldId id="351" r:id="rId6"/>
    <p:sldId id="352" r:id="rId7"/>
    <p:sldId id="353" r:id="rId8"/>
    <p:sldId id="354" r:id="rId9"/>
    <p:sldId id="357" r:id="rId10"/>
    <p:sldId id="362" r:id="rId11"/>
    <p:sldId id="359" r:id="rId12"/>
    <p:sldId id="355" r:id="rId13"/>
  </p:sldIdLst>
  <p:sldSz cx="9144000" cy="6858000" type="screen4x3"/>
  <p:notesSz cx="9979025" cy="68341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4660"/>
  </p:normalViewPr>
  <p:slideViewPr>
    <p:cSldViewPr>
      <p:cViewPr>
        <p:scale>
          <a:sx n="90" d="100"/>
          <a:sy n="90" d="100"/>
        </p:scale>
        <p:origin x="-1008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25403" cy="3413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53624" y="1"/>
            <a:ext cx="4323084" cy="3413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0D0D9-BE05-4B4C-BB13-FF45B34EE328}" type="datetimeFigureOut">
              <a:rPr lang="en-GB" smtClean="0"/>
              <a:t>09/06/2015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91719"/>
            <a:ext cx="4325403" cy="3413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53624" y="6491719"/>
            <a:ext cx="4323084" cy="3413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12AB8-7947-4F7C-8967-EA34C1098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388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2435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53088" y="1"/>
            <a:ext cx="432435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E5BA3-74BD-4F5B-8FC4-6F649492E0F6}" type="datetimeFigureOut">
              <a:rPr lang="en-GB" smtClean="0"/>
              <a:t>09/06/2015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12763"/>
            <a:ext cx="3416300" cy="2562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8538" y="3246439"/>
            <a:ext cx="7981951" cy="3074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91288"/>
            <a:ext cx="4324350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53088" y="6491288"/>
            <a:ext cx="4324350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71A49-A9CC-4AD2-B559-BB40F0F0C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503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71A49-A9CC-4AD2-B559-BB40F0F0C41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763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71A49-A9CC-4AD2-B559-BB40F0F0C41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201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474A-B75C-4129-843F-5988480487DE}" type="datetimeFigureOut">
              <a:rPr lang="en-GB" smtClean="0"/>
              <a:t>09/06/2015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2C29-5E36-4628-8256-7BA05A629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207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474A-B75C-4129-843F-5988480487DE}" type="datetimeFigureOut">
              <a:rPr lang="en-GB" smtClean="0"/>
              <a:t>09/06/2015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2C29-5E36-4628-8256-7BA05A629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457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474A-B75C-4129-843F-5988480487DE}" type="datetimeFigureOut">
              <a:rPr lang="en-GB" smtClean="0"/>
              <a:t>09/06/2015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2C29-5E36-4628-8256-7BA05A629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218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474A-B75C-4129-843F-5988480487DE}" type="datetimeFigureOut">
              <a:rPr lang="en-GB" smtClean="0"/>
              <a:t>09/06/2015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2C29-5E36-4628-8256-7BA05A629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08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474A-B75C-4129-843F-5988480487DE}" type="datetimeFigureOut">
              <a:rPr lang="en-GB" smtClean="0"/>
              <a:t>09/06/2015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2C29-5E36-4628-8256-7BA05A629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28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474A-B75C-4129-843F-5988480487DE}" type="datetimeFigureOut">
              <a:rPr lang="en-GB" smtClean="0"/>
              <a:t>09/06/2015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2C29-5E36-4628-8256-7BA05A629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379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474A-B75C-4129-843F-5988480487DE}" type="datetimeFigureOut">
              <a:rPr lang="en-GB" smtClean="0"/>
              <a:t>09/06/2015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2C29-5E36-4628-8256-7BA05A629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28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474A-B75C-4129-843F-5988480487DE}" type="datetimeFigureOut">
              <a:rPr lang="en-GB" smtClean="0"/>
              <a:t>09/06/2015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2C29-5E36-4628-8256-7BA05A629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81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474A-B75C-4129-843F-5988480487DE}" type="datetimeFigureOut">
              <a:rPr lang="en-GB" smtClean="0"/>
              <a:t>09/06/2015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2C29-5E36-4628-8256-7BA05A629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69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474A-B75C-4129-843F-5988480487DE}" type="datetimeFigureOut">
              <a:rPr lang="en-GB" smtClean="0"/>
              <a:t>09/06/2015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2C29-5E36-4628-8256-7BA05A629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380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474A-B75C-4129-843F-5988480487DE}" type="datetimeFigureOut">
              <a:rPr lang="en-GB" smtClean="0"/>
              <a:t>09/06/2015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2C29-5E36-4628-8256-7BA05A629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77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E474A-B75C-4129-843F-5988480487DE}" type="datetimeFigureOut">
              <a:rPr lang="en-GB" smtClean="0"/>
              <a:t>09/06/2015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B2C29-5E36-4628-8256-7BA05A629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3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ed.co.uk/cvbuilde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janebloggs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3456384"/>
          </a:xfrm>
        </p:spPr>
        <p:txBody>
          <a:bodyPr>
            <a:normAutofit/>
          </a:bodyPr>
          <a:lstStyle/>
          <a:p>
            <a:r>
              <a:rPr lang="en-GB" sz="6000" b="1" dirty="0" smtClean="0"/>
              <a:t>Curriculum Vitae</a:t>
            </a:r>
            <a:r>
              <a:rPr lang="en-GB" sz="8000" b="1" dirty="0" smtClean="0"/>
              <a:t/>
            </a:r>
            <a:br>
              <a:rPr lang="en-GB" sz="8000" b="1" dirty="0" smtClean="0"/>
            </a:br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900" dirty="0" smtClean="0"/>
              <a:t>Year 13 General Studies</a:t>
            </a:r>
            <a:br>
              <a:rPr lang="en-GB" sz="4900" dirty="0" smtClean="0"/>
            </a:br>
            <a:r>
              <a:rPr lang="en-GB" sz="4900" dirty="0" smtClean="0"/>
              <a:t>PowerPoint 6</a:t>
            </a:r>
            <a:endParaRPr lang="en-GB" dirty="0"/>
          </a:p>
        </p:txBody>
      </p:sp>
      <p:pic>
        <p:nvPicPr>
          <p:cNvPr id="3" name="Picture 1" descr="Description: C:\Users\mcarville061\AppData\Local\Microsoft\Windows\Temporary Internet Files\Content.Outlook\S8UFITSF\RH Logo Red PE Shi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661025"/>
            <a:ext cx="1042987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22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146361"/>
              </p:ext>
            </p:extLst>
          </p:nvPr>
        </p:nvGraphicFramePr>
        <p:xfrm>
          <a:off x="528682" y="332656"/>
          <a:ext cx="6563597" cy="243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738"/>
                <a:gridCol w="2317515"/>
                <a:gridCol w="1996344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GCSEs 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Mock Achieved Grades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Predicted Grades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Maths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A*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English Language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English Literature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Chemistry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French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Business Studies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History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PE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AA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AA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Drama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A*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5496" y="2301327"/>
            <a:ext cx="8903176" cy="337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050" b="1" dirty="0">
              <a:latin typeface="Century Schoolbook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050" b="1" dirty="0">
              <a:latin typeface="Century Schoolbook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050" b="1" dirty="0">
              <a:latin typeface="Century Schoolbook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050" b="1" dirty="0">
              <a:latin typeface="Century Schoolbook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050" b="1" dirty="0">
              <a:latin typeface="Century Schoolbook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b="1" dirty="0">
              <a:latin typeface="Century Schoolbook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b="1" dirty="0">
              <a:latin typeface="Century Schoolbook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3044280"/>
            <a:ext cx="53285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 err="1"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Donaghadee</a:t>
            </a:r>
            <a:r>
              <a:rPr lang="en-GB" b="1" dirty="0"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 Primary School (200? – 20??)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800" b="1" dirty="0">
              <a:latin typeface="Century Schoolbook" pitchFamily="18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808327"/>
              </p:ext>
            </p:extLst>
          </p:nvPr>
        </p:nvGraphicFramePr>
        <p:xfrm>
          <a:off x="539552" y="3573016"/>
          <a:ext cx="3039110" cy="243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8805"/>
                <a:gridCol w="1170305"/>
              </a:tblGrid>
              <a:tr h="161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AQE Test Score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112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72784" y="4021669"/>
            <a:ext cx="8475679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Work History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5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b="1" dirty="0" err="1"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Childminder</a:t>
            </a:r>
            <a:r>
              <a:rPr lang="en-GB" b="1" dirty="0"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 (September 201? – present)</a:t>
            </a:r>
            <a:r>
              <a:rPr lang="en-GB" dirty="0"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 – I regularly babysit for neighbours and enjoy helping a family with 3 active boys who love to play football.  My patience, organisation and empathy skills are improving as a result of my time spent with them.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6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b="1" dirty="0"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General Building Work (September 201? – present)</a:t>
            </a:r>
            <a:r>
              <a:rPr lang="en-GB" dirty="0"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 - I have helped my father on housing and industrial building projects ever since I can remember; initially as a general labourer and now as a kitchen fitter.  </a:t>
            </a:r>
          </a:p>
        </p:txBody>
      </p:sp>
    </p:spTree>
    <p:extLst>
      <p:ext uri="{BB962C8B-B14F-4D97-AF65-F5344CB8AC3E}">
        <p14:creationId xmlns:p14="http://schemas.microsoft.com/office/powerpoint/2010/main" val="2181515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7504" y="29661"/>
            <a:ext cx="8903176" cy="685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Voluntary Work:</a:t>
            </a:r>
            <a:endParaRPr kumimoji="0" lang="en-GB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Regent House Student Council (September 201? – present)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 - I am one of a number of Year 13 students who meet regularly to represent each form class on a panel which discusses school policies, issues and improvements.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GB" b="1" dirty="0" err="1" smtClean="0"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Ards</a:t>
            </a:r>
            <a:r>
              <a:rPr lang="en-GB" b="1" dirty="0" smtClean="0"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 Gateway Club (December 201? – present) </a:t>
            </a:r>
            <a:r>
              <a:rPr lang="en-GB" dirty="0" smtClean="0"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– I have attended my local Gateway club for 3 years and enjoy interacting with all participants.  My compassion, preparation and organisational skills have greatly improved.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sz="300" dirty="0">
              <a:latin typeface="Century Schoolbook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Activities and Interests:</a:t>
            </a:r>
            <a:endParaRPr kumimoji="0" lang="en-GB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Football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 – train and play with local club –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Ards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 Town - weekly.  This evidences my reliability and team working skills.</a:t>
            </a:r>
            <a:endParaRPr kumimoji="0" lang="en-GB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b="1" dirty="0">
              <a:latin typeface="Century Schoolbook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Awards:</a:t>
            </a:r>
            <a:endParaRPr kumimoji="0" lang="en-GB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Duke of Edinburgh Bronze Award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– I have just completed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 my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 Silver Award.  My involvement shows my maturity, determination and leadership skills as well as my caring and dependable nature, 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Referees:</a:t>
            </a:r>
            <a:endParaRPr kumimoji="0" lang="en-GB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Mrs </a:t>
            </a:r>
            <a:r>
              <a:rPr lang="en-GB" dirty="0" smtClean="0"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A Teacher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 					Mr Simon Scott</a:t>
            </a:r>
            <a:endParaRPr kumimoji="0" lang="en-GB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Head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History 					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Ards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 Gateway Club</a:t>
            </a:r>
            <a:endParaRPr kumimoji="0" lang="en-GB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Regent House Grammar School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123 Prospect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Pk</a:t>
            </a:r>
            <a:endParaRPr kumimoji="0" lang="en-GB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Circular Road					</a:t>
            </a:r>
            <a:r>
              <a:rPr lang="en-GB" dirty="0" err="1" smtClean="0"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Newtownards</a:t>
            </a:r>
            <a:endParaRPr kumimoji="0" lang="en-GB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Newtownards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					BT23 </a:t>
            </a:r>
            <a:r>
              <a:rPr lang="en-GB" dirty="0" smtClean="0"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AGC</a:t>
            </a:r>
            <a:endParaRPr kumimoji="0" lang="en-GB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BT23 4QA					Co. Down</a:t>
            </a:r>
            <a:endParaRPr kumimoji="0" lang="en-GB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221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32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b="1" u="sng" dirty="0" smtClean="0"/>
              <a:t>Homework</a:t>
            </a:r>
            <a:endParaRPr lang="en-GB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56184"/>
            <a:ext cx="7920880" cy="6165304"/>
          </a:xfrm>
        </p:spPr>
        <p:txBody>
          <a:bodyPr>
            <a:normAutofit/>
          </a:bodyPr>
          <a:lstStyle/>
          <a:p>
            <a:r>
              <a:rPr lang="en-GB" sz="3600" dirty="0" smtClean="0"/>
              <a:t>Complete CV at home using any of the suggested resources.</a:t>
            </a:r>
          </a:p>
          <a:p>
            <a:endParaRPr lang="en-GB" sz="3600" dirty="0" smtClean="0"/>
          </a:p>
          <a:p>
            <a:r>
              <a:rPr lang="en-GB" sz="3600" dirty="0" smtClean="0"/>
              <a:t>Print and hand in a copy to GS Teacher next week.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84021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552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r>
              <a:rPr lang="en-GB" sz="3000" dirty="0"/>
              <a:t>G</a:t>
            </a:r>
            <a:r>
              <a:rPr lang="en-GB" sz="3000" dirty="0" smtClean="0"/>
              <a:t>eneral rules </a:t>
            </a:r>
            <a:r>
              <a:rPr lang="en-GB" sz="3000" dirty="0" smtClean="0"/>
              <a:t>–</a:t>
            </a:r>
          </a:p>
          <a:p>
            <a:pPr marL="0" indent="0">
              <a:buNone/>
            </a:pPr>
            <a:endParaRPr lang="en-GB" sz="3000" dirty="0" smtClean="0"/>
          </a:p>
          <a:p>
            <a:pPr lvl="2"/>
            <a:r>
              <a:rPr lang="en-GB" sz="3000" dirty="0" smtClean="0"/>
              <a:t>Provide email address and phone number</a:t>
            </a:r>
          </a:p>
          <a:p>
            <a:pPr lvl="2"/>
            <a:r>
              <a:rPr lang="en-GB" sz="3000" dirty="0" smtClean="0"/>
              <a:t>Write a short profile – about yourself (personality, skills, interests and ambitions.</a:t>
            </a:r>
          </a:p>
          <a:p>
            <a:pPr lvl="2"/>
            <a:r>
              <a:rPr lang="en-GB" sz="3000" dirty="0" smtClean="0"/>
              <a:t>Qualification table</a:t>
            </a:r>
          </a:p>
          <a:p>
            <a:pPr lvl="2"/>
            <a:r>
              <a:rPr lang="en-GB" sz="3000" dirty="0" smtClean="0"/>
              <a:t>Work Experience</a:t>
            </a:r>
          </a:p>
          <a:p>
            <a:pPr lvl="2"/>
            <a:r>
              <a:rPr lang="en-GB" sz="3000" dirty="0" smtClean="0"/>
              <a:t>Extra-Curricular</a:t>
            </a:r>
          </a:p>
          <a:p>
            <a:pPr lvl="2"/>
            <a:r>
              <a:rPr lang="en-GB" sz="3000" dirty="0" smtClean="0"/>
              <a:t>Awards</a:t>
            </a:r>
          </a:p>
          <a:p>
            <a:pPr lvl="2"/>
            <a:r>
              <a:rPr lang="en-GB" sz="3000" dirty="0" smtClean="0"/>
              <a:t>Additional Information</a:t>
            </a:r>
          </a:p>
          <a:p>
            <a:pPr lvl="2"/>
            <a:r>
              <a:rPr lang="en-GB" sz="3000" dirty="0" smtClean="0"/>
              <a:t>2 referees – 1 academic</a:t>
            </a:r>
          </a:p>
          <a:p>
            <a:pPr lvl="2"/>
            <a:r>
              <a:rPr lang="en-GB" sz="3000" dirty="0" smtClean="0"/>
              <a:t>2 x A4 pages long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140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76672"/>
            <a:ext cx="91440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The following websites can be </a:t>
            </a:r>
            <a:r>
              <a:rPr lang="en-GB" sz="4000" dirty="0" smtClean="0"/>
              <a:t>used to produce a professional CV – </a:t>
            </a:r>
            <a:r>
              <a:rPr lang="en-GB" sz="4000" dirty="0" smtClean="0">
                <a:hlinkClick r:id="rId2"/>
              </a:rPr>
              <a:t>www.reed.co.uk/cvbuilder</a:t>
            </a:r>
            <a:r>
              <a:rPr lang="en-GB" sz="4000" dirty="0" smtClean="0"/>
              <a:t> or GOOGLE ‘national careers service CV builder’ or </a:t>
            </a:r>
          </a:p>
          <a:p>
            <a:pPr marL="0" indent="0">
              <a:buNone/>
            </a:pPr>
            <a:r>
              <a:rPr lang="en-GB" sz="4000" dirty="0" smtClean="0"/>
              <a:t>‘careers service NI CV builder’.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/>
              <a:t>O</a:t>
            </a:r>
            <a:r>
              <a:rPr lang="en-GB" sz="4000" dirty="0" smtClean="0"/>
              <a:t>r you can use the template provided.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926416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6777" y="390600"/>
            <a:ext cx="12025336" cy="748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879"/>
            <a:ext cx="7704856" cy="76944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CV 1 - www.reed.co.uk/cvbuilder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93942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6512" y="1124744"/>
            <a:ext cx="9361040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Google ‘national careers service CV builder’</a:t>
            </a:r>
            <a:endParaRPr lang="en-GB" sz="40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436096" y="1832630"/>
            <a:ext cx="3240360" cy="138034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3528" y="-99392"/>
            <a:ext cx="1440160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CV 2 -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779749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4824" y="188640"/>
            <a:ext cx="18290032" cy="1116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614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0"/>
            <a:ext cx="16921880" cy="1142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818" y="1478687"/>
            <a:ext cx="8280598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Google ‘careers service </a:t>
            </a:r>
            <a:r>
              <a:rPr lang="en-GB" sz="4000" b="1" dirty="0" err="1" smtClean="0"/>
              <a:t>ni</a:t>
            </a:r>
            <a:r>
              <a:rPr lang="en-GB" sz="4000" b="1" dirty="0" smtClean="0"/>
              <a:t> CV builder’</a:t>
            </a:r>
            <a:endParaRPr lang="en-GB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-99392"/>
            <a:ext cx="1440160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CV 3 -</a:t>
            </a:r>
            <a:endParaRPr lang="en-GB" sz="40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995936" y="2186573"/>
            <a:ext cx="3780420" cy="231970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304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2856" y="-2691680"/>
            <a:ext cx="20666296" cy="1080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605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265060"/>
              </p:ext>
            </p:extLst>
          </p:nvPr>
        </p:nvGraphicFramePr>
        <p:xfrm>
          <a:off x="323528" y="4365104"/>
          <a:ext cx="4104456" cy="975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4835"/>
                <a:gridCol w="2249621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+mn-ea"/>
                        </a:rPr>
                        <a:t>A</a:t>
                      </a:r>
                      <a:r>
                        <a:rPr lang="en-GB" sz="1600" baseline="0" dirty="0" smtClean="0">
                          <a:effectLst/>
                          <a:latin typeface="+mn-lt"/>
                          <a:ea typeface="+mn-ea"/>
                        </a:rPr>
                        <a:t> Levels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Predicted Grades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Maths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+mn-ea"/>
                        </a:rPr>
                        <a:t>Economics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+mn-ea"/>
                        </a:rPr>
                        <a:t>French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7504" y="-77331"/>
            <a:ext cx="8903176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Jane </a:t>
            </a:r>
            <a:r>
              <a:rPr kumimoji="0" lang="en-GB" sz="2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Bloggs</a:t>
            </a:r>
            <a:endParaRPr kumimoji="0" lang="en-GB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123 Happy Close,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Newtownards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, Co Down, BT23 QWE.</a:t>
            </a:r>
            <a:endParaRPr kumimoji="0" lang="en-GB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Email -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  <a:hlinkClick r:id="rId2"/>
              </a:rPr>
              <a:t>janebloggs@gmail.com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				Mobile – 0123456789</a:t>
            </a:r>
            <a:endParaRPr kumimoji="0" lang="en-GB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Profile: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I am currently studying for 4 </a:t>
            </a:r>
            <a:r>
              <a:rPr lang="en-GB" dirty="0" smtClean="0"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AS level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s and plan to stay on at school to complete 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 3 A levels next year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 I have a great interest in helping others and </a:t>
            </a:r>
            <a:r>
              <a:rPr lang="en-GB" dirty="0" smtClean="0"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have volunteered at my local Gateway Club for 3 years. 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This experience has enabled me to develop my </a:t>
            </a:r>
            <a:r>
              <a:rPr lang="en-GB" dirty="0" smtClean="0"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interpersonal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, problem solving and communication skills.  I am a very sociable person and enjoy participating in numerous extra-curricular activities including DOE and Guides. However, my focus remains on my studies and my ambition to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 pursue a successful career in international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business.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			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Qualifications :</a:t>
            </a:r>
            <a:endParaRPr kumimoji="0" lang="en-GB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Regent House Grammar School (200? – </a:t>
            </a:r>
            <a:r>
              <a:rPr lang="en-GB" b="1" dirty="0" smtClean="0"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present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012055"/>
              </p:ext>
            </p:extLst>
          </p:nvPr>
        </p:nvGraphicFramePr>
        <p:xfrm>
          <a:off x="323528" y="5445224"/>
          <a:ext cx="5976664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/>
                <a:gridCol w="2304256"/>
                <a:gridCol w="1800200"/>
              </a:tblGrid>
              <a:tr h="243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+mn-ea"/>
                        </a:rPr>
                        <a:t>A</a:t>
                      </a:r>
                      <a:r>
                        <a:rPr lang="en-GB" sz="1600" baseline="0" dirty="0" smtClean="0">
                          <a:effectLst/>
                          <a:latin typeface="+mn-lt"/>
                          <a:ea typeface="+mn-ea"/>
                        </a:rPr>
                        <a:t>S Levels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Achieved Mock Grades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Predicted Grades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Maths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+mn-ea"/>
                        </a:rPr>
                        <a:t>Economics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+mn-ea"/>
                        </a:rPr>
                        <a:t>French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+mn-ea"/>
                        </a:rPr>
                        <a:t>German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301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462</Words>
  <Application>Microsoft Office PowerPoint</Application>
  <PresentationFormat>On-screen Show (4:3)</PresentationFormat>
  <Paragraphs>118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Curriculum Vitae  Year 13 General Studies PowerPoint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dhall427</dc:creator>
  <cp:lastModifiedBy>D HALL</cp:lastModifiedBy>
  <cp:revision>58</cp:revision>
  <cp:lastPrinted>2015-06-09T10:09:17Z</cp:lastPrinted>
  <dcterms:created xsi:type="dcterms:W3CDTF">2015-05-12T14:22:38Z</dcterms:created>
  <dcterms:modified xsi:type="dcterms:W3CDTF">2015-06-09T10:51:51Z</dcterms:modified>
</cp:coreProperties>
</file>